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5327650" cy="7559675"/>
  <p:notesSz cx="6799263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8B8"/>
    <a:srgbClr val="F0F0F0"/>
    <a:srgbClr val="563D81"/>
    <a:srgbClr val="E6007E"/>
    <a:srgbClr val="FBD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50" autoAdjust="0"/>
    <p:restoredTop sz="94068" autoAdjust="0"/>
  </p:normalViewPr>
  <p:slideViewPr>
    <p:cSldViewPr snapToGrid="0">
      <p:cViewPr varScale="1">
        <p:scale>
          <a:sx n="58" d="100"/>
          <a:sy n="58" d="100"/>
        </p:scale>
        <p:origin x="21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0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e-Helene CHALS" userId="f7549737-7115-4625-b9f5-1308fb585ef9" providerId="ADAL" clId="{F57A0F7D-33A6-4823-89EC-FEC07F50CC40}"/>
    <pc:docChg chg="custSel modSld">
      <pc:chgData name="Marie-Helene CHALS" userId="f7549737-7115-4625-b9f5-1308fb585ef9" providerId="ADAL" clId="{F57A0F7D-33A6-4823-89EC-FEC07F50CC40}" dt="2026-07-21T13:55:32.958" v="0" actId="478"/>
      <pc:docMkLst>
        <pc:docMk/>
      </pc:docMkLst>
      <pc:sldChg chg="delSp mod">
        <pc:chgData name="Marie-Helene CHALS" userId="f7549737-7115-4625-b9f5-1308fb585ef9" providerId="ADAL" clId="{F57A0F7D-33A6-4823-89EC-FEC07F50CC40}" dt="2026-07-21T13:55:32.958" v="0" actId="478"/>
        <pc:sldMkLst>
          <pc:docMk/>
          <pc:sldMk cId="303947092" sldId="256"/>
        </pc:sldMkLst>
        <pc:spChg chg="del">
          <ac:chgData name="Marie-Helene CHALS" userId="f7549737-7115-4625-b9f5-1308fb585ef9" providerId="ADAL" clId="{F57A0F7D-33A6-4823-89EC-FEC07F50CC40}" dt="2026-07-21T13:55:32.958" v="0" actId="478"/>
          <ac:spMkLst>
            <pc:docMk/>
            <pc:sldMk cId="303947092" sldId="256"/>
            <ac:spMk id="14" creationId="{9D2995B0-EF9E-CA46-CB79-E0C58DBB5FAC}"/>
          </ac:spMkLst>
        </pc:spChg>
      </pc:sldChg>
    </pc:docChg>
  </pc:docChgLst>
  <pc:docChgLst>
    <pc:chgData name="Isabelle HEGRON" userId="b3406098-b5ff-4a7f-9966-530c10cfcd35" providerId="ADAL" clId="{277E1F95-42D5-461B-8860-2E7A6C262EBB}"/>
    <pc:docChg chg="undo custSel modSld">
      <pc:chgData name="Isabelle HEGRON" userId="b3406098-b5ff-4a7f-9966-530c10cfcd35" providerId="ADAL" clId="{277E1F95-42D5-461B-8860-2E7A6C262EBB}" dt="2026-06-29T09:16:57.307" v="153" actId="14100"/>
      <pc:docMkLst>
        <pc:docMk/>
      </pc:docMkLst>
      <pc:sldChg chg="addSp delSp modSp mod">
        <pc:chgData name="Isabelle HEGRON" userId="b3406098-b5ff-4a7f-9966-530c10cfcd35" providerId="ADAL" clId="{277E1F95-42D5-461B-8860-2E7A6C262EBB}" dt="2026-06-29T09:16:57.307" v="153" actId="14100"/>
        <pc:sldMkLst>
          <pc:docMk/>
          <pc:sldMk cId="303947092" sldId="256"/>
        </pc:sldMkLst>
        <pc:spChg chg="mod">
          <ac:chgData name="Isabelle HEGRON" userId="b3406098-b5ff-4a7f-9966-530c10cfcd35" providerId="ADAL" clId="{277E1F95-42D5-461B-8860-2E7A6C262EBB}" dt="2026-06-29T09:16:57.307" v="153" actId="14100"/>
          <ac:spMkLst>
            <pc:docMk/>
            <pc:sldMk cId="303947092" sldId="256"/>
            <ac:spMk id="9" creationId="{0588F45A-7F94-1C0F-9E23-A76760CAB21E}"/>
          </ac:spMkLst>
        </pc:spChg>
        <pc:spChg chg="add mod topLvl">
          <ac:chgData name="Isabelle HEGRON" userId="b3406098-b5ff-4a7f-9966-530c10cfcd35" providerId="ADAL" clId="{277E1F95-42D5-461B-8860-2E7A6C262EBB}" dt="2026-06-25T15:51:47.393" v="105" actId="164"/>
          <ac:spMkLst>
            <pc:docMk/>
            <pc:sldMk cId="303947092" sldId="256"/>
            <ac:spMk id="12" creationId="{F65285A8-9B74-2236-548C-2467E3569041}"/>
          </ac:spMkLst>
        </pc:spChg>
        <pc:spChg chg="add mod topLvl">
          <ac:chgData name="Isabelle HEGRON" userId="b3406098-b5ff-4a7f-9966-530c10cfcd35" providerId="ADAL" clId="{277E1F95-42D5-461B-8860-2E7A6C262EBB}" dt="2026-06-25T15:51:47.393" v="105" actId="164"/>
          <ac:spMkLst>
            <pc:docMk/>
            <pc:sldMk cId="303947092" sldId="256"/>
            <ac:spMk id="13" creationId="{F6AF6F83-0F7D-F2C0-97F2-919685AD0A66}"/>
          </ac:spMkLst>
        </pc:spChg>
        <pc:spChg chg="mod">
          <ac:chgData name="Isabelle HEGRON" userId="b3406098-b5ff-4a7f-9966-530c10cfcd35" providerId="ADAL" clId="{277E1F95-42D5-461B-8860-2E7A6C262EBB}" dt="2026-06-25T15:52:18.660" v="132" actId="14100"/>
          <ac:spMkLst>
            <pc:docMk/>
            <pc:sldMk cId="303947092" sldId="256"/>
            <ac:spMk id="25" creationId="{1898CFE0-B1D6-77D8-B413-92E6485021FF}"/>
          </ac:spMkLst>
        </pc:spChg>
        <pc:spChg chg="mod">
          <ac:chgData name="Isabelle HEGRON" userId="b3406098-b5ff-4a7f-9966-530c10cfcd35" providerId="ADAL" clId="{277E1F95-42D5-461B-8860-2E7A6C262EBB}" dt="2026-06-25T15:52:25.551" v="135" actId="1076"/>
          <ac:spMkLst>
            <pc:docMk/>
            <pc:sldMk cId="303947092" sldId="256"/>
            <ac:spMk id="26" creationId="{A7A3C54A-E1BF-F160-CE2A-074D11019710}"/>
          </ac:spMkLst>
        </pc:spChg>
        <pc:grpChg chg="add mod">
          <ac:chgData name="Isabelle HEGRON" userId="b3406098-b5ff-4a7f-9966-530c10cfcd35" providerId="ADAL" clId="{277E1F95-42D5-461B-8860-2E7A6C262EBB}" dt="2026-06-25T15:51:47.393" v="105" actId="164"/>
          <ac:grpSpMkLst>
            <pc:docMk/>
            <pc:sldMk cId="303947092" sldId="256"/>
            <ac:grpSpMk id="23" creationId="{035B8FD5-7F4E-9C0E-CA73-3CA872842D7A}"/>
          </ac:grpSpMkLst>
        </pc:grpChg>
        <pc:grpChg chg="add mod">
          <ac:chgData name="Isabelle HEGRON" userId="b3406098-b5ff-4a7f-9966-530c10cfcd35" providerId="ADAL" clId="{277E1F95-42D5-461B-8860-2E7A6C262EBB}" dt="2026-06-25T15:52:33.326" v="136" actId="1076"/>
          <ac:grpSpMkLst>
            <pc:docMk/>
            <pc:sldMk cId="303947092" sldId="256"/>
            <ac:grpSpMk id="24" creationId="{F22642B3-C467-3AE0-D1C0-053FBC12AF13}"/>
          </ac:grpSpMkLst>
        </pc:grpChg>
        <pc:picChg chg="add mod">
          <ac:chgData name="Isabelle HEGRON" userId="b3406098-b5ff-4a7f-9966-530c10cfcd35" providerId="ADAL" clId="{277E1F95-42D5-461B-8860-2E7A6C262EBB}" dt="2026-06-25T15:33:27.825" v="49" actId="1076"/>
          <ac:picMkLst>
            <pc:docMk/>
            <pc:sldMk cId="303947092" sldId="256"/>
            <ac:picMk id="16" creationId="{3B90C7FC-58B0-98A9-1D82-8EA9749C8FD4}"/>
          </ac:picMkLst>
        </pc:picChg>
        <pc:picChg chg="add mod ord modCrop">
          <ac:chgData name="Isabelle HEGRON" userId="b3406098-b5ff-4a7f-9966-530c10cfcd35" providerId="ADAL" clId="{277E1F95-42D5-461B-8860-2E7A6C262EBB}" dt="2026-06-25T15:46:13.202" v="60" actId="1076"/>
          <ac:picMkLst>
            <pc:docMk/>
            <pc:sldMk cId="303947092" sldId="256"/>
            <ac:picMk id="18" creationId="{ACBF63B6-6314-FCFB-B77C-88F1830B9901}"/>
          </ac:picMkLst>
        </pc:picChg>
        <pc:picChg chg="add mod">
          <ac:chgData name="Isabelle HEGRON" userId="b3406098-b5ff-4a7f-9966-530c10cfcd35" providerId="ADAL" clId="{277E1F95-42D5-461B-8860-2E7A6C262EBB}" dt="2026-06-25T15:34:02.909" v="55" actId="1076"/>
          <ac:picMkLst>
            <pc:docMk/>
            <pc:sldMk cId="303947092" sldId="256"/>
            <ac:picMk id="22" creationId="{CE80E3DB-AD98-80C1-8C08-1D69CB6411B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55EF3AF6-ABC5-7B3C-9CA1-539EDDF307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21ADB16-028F-9BD6-9639-504AF7315E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DCCA4C-5B98-4DC7-B696-FAA03BC6BBE3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73B6E90-D78E-C418-8AF4-5EA6DB811B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C8994D-16A7-8C29-BC93-1BDF94B9590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275" y="9431338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BBB20-810E-4D8C-9692-3A7C4F0B16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39564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8475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CE2324FB-D331-4DFC-9435-2EE00DA1EAB2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9325" y="1241425"/>
            <a:ext cx="23606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1" y="4778376"/>
            <a:ext cx="5440363" cy="391001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339"/>
            <a:ext cx="2946400" cy="4984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275" y="9431339"/>
            <a:ext cx="2946400" cy="4984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B1D35153-8E80-4D19-BD9C-AFCC1A48686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413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D35153-8E80-4D19-BD9C-AFCC1A48686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304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37197"/>
            <a:ext cx="4528503" cy="2631887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70580"/>
            <a:ext cx="3995738" cy="1825171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6802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0291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2483"/>
            <a:ext cx="1148775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2483"/>
            <a:ext cx="3379728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004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2708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84671"/>
            <a:ext cx="4595098" cy="3144614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59035"/>
            <a:ext cx="4595098" cy="1653678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7623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12414"/>
            <a:ext cx="226425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12414"/>
            <a:ext cx="2264251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211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2484"/>
            <a:ext cx="4595098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53171"/>
            <a:ext cx="22538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61381"/>
            <a:ext cx="2253845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53171"/>
            <a:ext cx="2264945" cy="908210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61381"/>
            <a:ext cx="2264945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4179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185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604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88455"/>
            <a:ext cx="2697123" cy="5372269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6145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3978"/>
            <a:ext cx="1718306" cy="176392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88455"/>
            <a:ext cx="2697123" cy="5372269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67902"/>
            <a:ext cx="1718306" cy="4201570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5671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2484"/>
            <a:ext cx="4595098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12414"/>
            <a:ext cx="4595098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85164A3-25B8-4A3B-ADD7-35A144C5B8CF}" type="datetimeFigureOut">
              <a:rPr lang="fr-FR" smtClean="0"/>
              <a:t>21/07/2026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06700"/>
            <a:ext cx="1798082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06700"/>
            <a:ext cx="1198721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A16175D-1D75-4894-84F8-C8B0EF4DB39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033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63D8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ACBF63B6-6314-FCFB-B77C-88F1830B9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6"/>
          <a:stretch>
            <a:fillRect/>
          </a:stretch>
        </p:blipFill>
        <p:spPr>
          <a:xfrm>
            <a:off x="131540" y="210335"/>
            <a:ext cx="5066680" cy="484243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0CFD8E-EC35-40D1-C774-428B4BC4629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6150" y="4236720"/>
            <a:ext cx="5357490" cy="3322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6DAA7C-A8F3-0318-FC69-117BECBC8F8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29840" y="5659742"/>
            <a:ext cx="5371180" cy="677148"/>
          </a:xfrm>
          <a:prstGeom prst="rect">
            <a:avLst/>
          </a:prstGeom>
          <a:solidFill>
            <a:srgbClr val="FBD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id="{FC4282EE-C739-3504-F36D-649BBBB88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68" y="4782401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1A930E4D-7339-9154-464B-D8E5C8BDC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666" y="5234805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1B4D500-9450-FC44-B212-0B626DCC0B80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rot="16200000">
            <a:off x="4569683" y="4920448"/>
            <a:ext cx="1257075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600" dirty="0"/>
              <a:t> Ne pas jeter sur la voie publique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8ECFB08-3EE6-06CF-F532-2051B382DD9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4243009"/>
            <a:ext cx="53355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fr-FR" sz="2400" b="1" dirty="0">
                <a:solidFill>
                  <a:srgbClr val="E6007E"/>
                </a:solidFill>
                <a:latin typeface="Averta CY Black" panose="00000A00000000000000" pitchFamily="50" charset="0"/>
                <a:cs typeface="Arial" panose="020B0604020202020204" pitchFamily="34" charset="0"/>
              </a:rPr>
              <a:t>RENDEZ-VOUS</a:t>
            </a:r>
            <a:endParaRPr lang="fr-FR" b="1" dirty="0">
              <a:solidFill>
                <a:srgbClr val="563D81"/>
              </a:solidFill>
              <a:latin typeface="Aptos ExtraBold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D0A6616-7369-9325-B8DD-7B780FDEE46E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-29840" y="5681943"/>
            <a:ext cx="5386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800"/>
              </a:spcAft>
            </a:pPr>
            <a:r>
              <a:rPr lang="fr-FR" sz="1200" b="1" dirty="0">
                <a:solidFill>
                  <a:srgbClr val="563D81"/>
                </a:solidFill>
                <a:latin typeface="Averta CY" panose="00000500000000000000" pitchFamily="50" charset="0"/>
                <a:cs typeface="Arial" panose="020B0604020202020204" pitchFamily="34" charset="0"/>
              </a:rPr>
              <a:t>PARTOUT EN FRANCE, PERSONNES ÂGÉES, PROFESSIONNELS, FAMILLES… SE MOBILISENT POUR OBTENIR PLUS DE MOYENS POUR LE GRAND ÂGE. VENEZ PARTICIPER !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588F45A-7F94-1C0F-9E23-A76760CAB21E}"/>
              </a:ext>
            </a:extLst>
          </p:cNvPr>
          <p:cNvSpPr txBox="1"/>
          <p:nvPr/>
        </p:nvSpPr>
        <p:spPr>
          <a:xfrm>
            <a:off x="520399" y="4732191"/>
            <a:ext cx="4442367" cy="748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fr-FR" b="1" dirty="0">
                <a:solidFill>
                  <a:srgbClr val="563D81"/>
                </a:solidFill>
                <a:latin typeface="Aptos ExtraBold" panose="020F0502020204030204" pitchFamily="34" charset="0"/>
                <a:cs typeface="Arial" panose="020B0604020202020204" pitchFamily="34" charset="0"/>
              </a:rPr>
              <a:t>Mercredi 14 octobre à </a:t>
            </a:r>
            <a:r>
              <a:rPr lang="fr-FR" b="1" kern="100" dirty="0">
                <a:solidFill>
                  <a:srgbClr val="563D81"/>
                </a:solidFill>
                <a:latin typeface="Aptos ExtraBold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[heure]</a:t>
            </a:r>
            <a:endParaRPr lang="fr-FR" b="1" dirty="0">
              <a:solidFill>
                <a:srgbClr val="563D81"/>
              </a:solidFill>
              <a:latin typeface="Aptos ExtraBold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endParaRPr lang="fr-FR" b="1" dirty="0">
              <a:solidFill>
                <a:srgbClr val="563D81"/>
              </a:solidFill>
              <a:latin typeface="Aptos ExtraBold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163F94-54F9-0642-CBAC-828A7AA47C11}"/>
              </a:ext>
            </a:extLst>
          </p:cNvPr>
          <p:cNvSpPr txBox="1"/>
          <p:nvPr/>
        </p:nvSpPr>
        <p:spPr>
          <a:xfrm>
            <a:off x="520400" y="5164670"/>
            <a:ext cx="3855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fr-FR" b="1" kern="100" dirty="0">
                <a:solidFill>
                  <a:srgbClr val="563D81"/>
                </a:solidFill>
                <a:latin typeface="Aptos ExtraBold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[adresse du RDV]</a:t>
            </a:r>
            <a:r>
              <a:rPr lang="fr-FR" b="1" kern="100" dirty="0">
                <a:solidFill>
                  <a:srgbClr val="563D81"/>
                </a:solidFill>
                <a:effectLst/>
                <a:latin typeface="Aptos ExtraBold" panose="020F0502020204030204" pitchFamily="34" charset="0"/>
                <a:ea typeface="Aptos" panose="020B0004020202020204" pitchFamily="34" charset="0"/>
                <a:cs typeface="Arial" panose="020B0604020202020204" pitchFamily="34" charset="0"/>
              </a:rPr>
              <a:t> </a:t>
            </a:r>
            <a:endParaRPr lang="fr-FR" b="1" dirty="0">
              <a:solidFill>
                <a:srgbClr val="563D81"/>
              </a:solidFill>
              <a:latin typeface="Aptos ExtraBold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3B90C7FC-58B0-98A9-1D82-8EA9749C8F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5097" y="3367731"/>
            <a:ext cx="1253123" cy="125312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E80E3DB-AD98-80C1-8C08-1D69CB6411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44" y="6392854"/>
            <a:ext cx="5113962" cy="760073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035B8FD5-7F4E-9C0E-CA73-3CA872842D7A}"/>
              </a:ext>
            </a:extLst>
          </p:cNvPr>
          <p:cNvGrpSpPr/>
          <p:nvPr/>
        </p:nvGrpSpPr>
        <p:grpSpPr>
          <a:xfrm>
            <a:off x="287999" y="210335"/>
            <a:ext cx="1407232" cy="266544"/>
            <a:chOff x="287999" y="210335"/>
            <a:chExt cx="1407232" cy="26654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65285A8-9B74-2236-548C-2467E3569041}"/>
                </a:ext>
              </a:extLst>
            </p:cNvPr>
            <p:cNvSpPr/>
            <p:nvPr/>
          </p:nvSpPr>
          <p:spPr>
            <a:xfrm>
              <a:off x="287999" y="210335"/>
              <a:ext cx="1407232" cy="173257"/>
            </a:xfrm>
            <a:prstGeom prst="rect">
              <a:avLst/>
            </a:prstGeom>
            <a:solidFill>
              <a:srgbClr val="00A8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F6AF6F83-0F7D-F2C0-97F2-919685AD0A66}"/>
                </a:ext>
              </a:extLst>
            </p:cNvPr>
            <p:cNvSpPr txBox="1"/>
            <p:nvPr/>
          </p:nvSpPr>
          <p:spPr>
            <a:xfrm>
              <a:off x="287999" y="230658"/>
              <a:ext cx="1407232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rtl="0"/>
              <a:r>
                <a:rPr lang="fr-FR" sz="1500" b="1" i="0" u="none" strike="noStrike" baseline="30000" dirty="0">
                  <a:solidFill>
                    <a:schemeClr val="bg1"/>
                  </a:solidFill>
                  <a:latin typeface="Averta CY Bold" panose="00000800000000000000" pitchFamily="50" charset="0"/>
                </a:rPr>
                <a:t>#UrgenceGrandAge</a:t>
              </a:r>
            </a:p>
          </p:txBody>
        </p:sp>
      </p:grp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F22642B3-C467-3AE0-D1C0-053FBC12AF13}"/>
              </a:ext>
            </a:extLst>
          </p:cNvPr>
          <p:cNvGrpSpPr/>
          <p:nvPr/>
        </p:nvGrpSpPr>
        <p:grpSpPr>
          <a:xfrm>
            <a:off x="181744" y="441628"/>
            <a:ext cx="1796420" cy="266544"/>
            <a:chOff x="287999" y="210335"/>
            <a:chExt cx="1796420" cy="26654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1898CFE0-B1D6-77D8-B413-92E6485021FF}"/>
                </a:ext>
              </a:extLst>
            </p:cNvPr>
            <p:cNvSpPr/>
            <p:nvPr/>
          </p:nvSpPr>
          <p:spPr>
            <a:xfrm>
              <a:off x="390865" y="210335"/>
              <a:ext cx="1609763" cy="173257"/>
            </a:xfrm>
            <a:prstGeom prst="rect">
              <a:avLst/>
            </a:prstGeom>
            <a:solidFill>
              <a:srgbClr val="00A8B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A7A3C54A-E1BF-F160-CE2A-074D11019710}"/>
                </a:ext>
              </a:extLst>
            </p:cNvPr>
            <p:cNvSpPr txBox="1"/>
            <p:nvPr/>
          </p:nvSpPr>
          <p:spPr>
            <a:xfrm>
              <a:off x="287999" y="230658"/>
              <a:ext cx="1796420" cy="2462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algn="ctr" rtl="0"/>
              <a:r>
                <a:rPr lang="fr-FR" sz="1500" b="1" i="0" u="none" strike="noStrike" baseline="30000" dirty="0">
                  <a:solidFill>
                    <a:schemeClr val="bg1"/>
                  </a:solidFill>
                  <a:latin typeface="Averta CY Bold" panose="00000800000000000000" pitchFamily="50" charset="0"/>
                </a:rPr>
                <a:t>#LesVieuxMeritentMieux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9470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70F136312A7C46B8A6C15CE7962D9B" ma:contentTypeVersion="11" ma:contentTypeDescription="Crée un document." ma:contentTypeScope="" ma:versionID="a05517c3130b2534b810073c4e8ac620">
  <xsd:schema xmlns:xsd="http://www.w3.org/2001/XMLSchema" xmlns:xs="http://www.w3.org/2001/XMLSchema" xmlns:p="http://schemas.microsoft.com/office/2006/metadata/properties" xmlns:ns2="4ac1c22f-91f1-4025-bf22-cc62d3859a90" targetNamespace="http://schemas.microsoft.com/office/2006/metadata/properties" ma:root="true" ma:fieldsID="170fb706513f6e6189659f048ade422c" ns2:_="">
    <xsd:import namespace="4ac1c22f-91f1-4025-bf22-cc62d3859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c1c22f-91f1-4025-bf22-cc62d3859a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ab4f0e4d-024b-4aa8-bbfb-e1288353780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ac1c22f-91f1-4025-bf22-cc62d3859a9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22C4D4-9FC8-4234-AB86-38DB1349BD0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c1c22f-91f1-4025-bf22-cc62d3859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E96AF2D-5538-478C-9C12-83D6A32412E2}">
  <ds:schemaRefs>
    <ds:schemaRef ds:uri="http://schemas.microsoft.com/office/2006/metadata/properties"/>
    <ds:schemaRef ds:uri="http://schemas.microsoft.com/office/infopath/2007/PartnerControls"/>
    <ds:schemaRef ds:uri="4ac1c22f-91f1-4025-bf22-cc62d3859a90"/>
  </ds:schemaRefs>
</ds:datastoreItem>
</file>

<file path=customXml/itemProps3.xml><?xml version="1.0" encoding="utf-8"?>
<ds:datastoreItem xmlns:ds="http://schemas.openxmlformats.org/officeDocument/2006/customXml" ds:itemID="{1B2E8BF8-7D46-4FD5-B51A-9837A88FBD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</TotalTime>
  <Words>52</Words>
  <Application>Microsoft Office PowerPoint</Application>
  <PresentationFormat>Personnalisé</PresentationFormat>
  <Paragraphs>8</Paragraphs>
  <Slides>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9" baseType="lpstr">
      <vt:lpstr>Aptos</vt:lpstr>
      <vt:lpstr>Aptos Display</vt:lpstr>
      <vt:lpstr>Aptos ExtraBold</vt:lpstr>
      <vt:lpstr>Arial</vt:lpstr>
      <vt:lpstr>Averta CY</vt:lpstr>
      <vt:lpstr>Averta CY Black</vt:lpstr>
      <vt:lpstr>Averta CY Bold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Lucie LEBENS</dc:creator>
  <cp:lastModifiedBy>Marie-Helene CHALS</cp:lastModifiedBy>
  <cp:revision>22</cp:revision>
  <cp:lastPrinted>2024-09-02T13:41:51Z</cp:lastPrinted>
  <dcterms:created xsi:type="dcterms:W3CDTF">2024-08-19T09:49:31Z</dcterms:created>
  <dcterms:modified xsi:type="dcterms:W3CDTF">2026-07-21T13:55:38Z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0x0101008870F136312A7C46B8A6C15CE7962D9B</vt:lpwstr>
  </property>
  <property fmtid="{D5CDD505-2E9C-101B-9397-08002B2CF9AE}" pid="3" name="MediaServiceImageTags">
    <vt:lpwstr/>
  </property>
</Properties>
</file>