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5327650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563D81"/>
    <a:srgbClr val="E6007E"/>
    <a:srgbClr val="FB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B3A76-179A-4DFE-88AB-187895C72D4C}" v="6" dt="2025-10-02T08:27:22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068" autoAdjust="0"/>
  </p:normalViewPr>
  <p:slideViewPr>
    <p:cSldViewPr snapToGrid="0">
      <p:cViewPr varScale="1">
        <p:scale>
          <a:sx n="76" d="100"/>
          <a:sy n="76" d="100"/>
        </p:scale>
        <p:origin x="3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E2324FB-D331-4DFC-9435-2EE00DA1EAB2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1425"/>
            <a:ext cx="23606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8376"/>
            <a:ext cx="5440363" cy="3910013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1D35153-8E80-4D19-BD9C-AFCC1A486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41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35153-8E80-4D19-BD9C-AFCC1A48686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04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0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29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0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70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82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82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21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17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18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60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4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6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164A3-25B8-4A3B-ADD7-35A144C5B8C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03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3D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olice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6FC75B6F-0000-1C77-9866-2F1712B9C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18887"/>
          <a:stretch>
            <a:fillRect/>
          </a:stretch>
        </p:blipFill>
        <p:spPr>
          <a:xfrm>
            <a:off x="477717" y="358898"/>
            <a:ext cx="4369756" cy="4048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0CFD8E-EC35-40D1-C774-428B4BC462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150" y="4236720"/>
            <a:ext cx="5357490" cy="332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6DAA7C-A8F3-0318-FC69-117BECBC8F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9840" y="5659742"/>
            <a:ext cx="5371180" cy="677148"/>
          </a:xfrm>
          <a:prstGeom prst="rect">
            <a:avLst/>
          </a:prstGeom>
          <a:solidFill>
            <a:srgbClr val="FBD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FC4282EE-C739-3504-F36D-649BBBB8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8" y="478240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A930E4D-7339-9154-464B-D8E5C8BD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6" y="523480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B4D500-9450-FC44-B212-0B626DCC0B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4569683" y="4920448"/>
            <a:ext cx="12570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/>
              <a:t> Ne pas jeter sur la voie publique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ECFB08-3EE6-06CF-F532-2051B382DD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243009"/>
            <a:ext cx="533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b="1" dirty="0">
                <a:solidFill>
                  <a:srgbClr val="E6007E"/>
                </a:solidFill>
                <a:latin typeface="Averta CY Black" panose="00000A00000000000000" pitchFamily="50" charset="0"/>
                <a:cs typeface="Arial" panose="020B0604020202020204" pitchFamily="34" charset="0"/>
              </a:rPr>
              <a:t>RENDEZ-VOUS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D0A6616-7369-9325-B8DD-7B780FDEE4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9840" y="5681943"/>
            <a:ext cx="538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1200" b="1" dirty="0">
                <a:solidFill>
                  <a:srgbClr val="563D81"/>
                </a:solidFill>
                <a:latin typeface="Averta CY" panose="00000500000000000000" pitchFamily="50" charset="0"/>
                <a:cs typeface="Arial" panose="020B0604020202020204" pitchFamily="34" charset="0"/>
              </a:rPr>
              <a:t>PARTOUT EN FRANCE, PERSONNES ÂGÉES, PROFESSIONNELS, FAMILLES… SE MOBILISENT POUR OBTENIR PLUS DE MOYENS POUR LE GRAND ÂGE. VENEZ PARTICIPER !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88F45A-7F94-1C0F-9E23-A76760CAB21E}"/>
              </a:ext>
            </a:extLst>
          </p:cNvPr>
          <p:cNvSpPr txBox="1"/>
          <p:nvPr/>
        </p:nvSpPr>
        <p:spPr>
          <a:xfrm>
            <a:off x="520400" y="4732191"/>
            <a:ext cx="255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b="1" dirty="0">
                <a:solidFill>
                  <a:srgbClr val="563D81"/>
                </a:solidFill>
                <a:latin typeface="Aptos ExtraBold" panose="020F0502020204030204" pitchFamily="34" charset="0"/>
                <a:cs typeface="Arial" panose="020B0604020202020204" pitchFamily="34" charset="0"/>
              </a:rPr>
              <a:t>Jeudi 16 octobre 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0231F4-1AB7-A602-C110-908C562A1B62}"/>
              </a:ext>
            </a:extLst>
          </p:cNvPr>
          <p:cNvSpPr txBox="1"/>
          <p:nvPr/>
        </p:nvSpPr>
        <p:spPr>
          <a:xfrm>
            <a:off x="2918888" y="4723097"/>
            <a:ext cx="136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b="1" kern="100" dirty="0">
                <a:solidFill>
                  <a:srgbClr val="563D81"/>
                </a:solidFill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[heure]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163F94-54F9-0642-CBAC-828A7AA47C11}"/>
              </a:ext>
            </a:extLst>
          </p:cNvPr>
          <p:cNvSpPr txBox="1"/>
          <p:nvPr/>
        </p:nvSpPr>
        <p:spPr>
          <a:xfrm>
            <a:off x="520400" y="5164670"/>
            <a:ext cx="385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b="1" kern="100" dirty="0">
                <a:solidFill>
                  <a:srgbClr val="563D81"/>
                </a:solidFill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[adresse du RDV]</a:t>
            </a:r>
            <a:r>
              <a:rPr lang="fr-FR" b="1" kern="100" dirty="0">
                <a:solidFill>
                  <a:srgbClr val="563D81"/>
                </a:solidFill>
                <a:effectLst/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 descr="Une image contenant Police, texte, Graphique, typographie&#10;&#10;Le contenu généré par l’IA peut être incorrect.">
            <a:extLst>
              <a:ext uri="{FF2B5EF4-FFF2-40B4-BE49-F238E27FC236}">
                <a16:creationId xmlns:a16="http://schemas.microsoft.com/office/drawing/2014/main" id="{A32784E3-A978-40C7-5395-0D067625AD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8" y="0"/>
            <a:ext cx="2172773" cy="315232"/>
          </a:xfrm>
          <a:prstGeom prst="rect">
            <a:avLst/>
          </a:prstGeom>
        </p:spPr>
      </p:pic>
      <p:pic>
        <p:nvPicPr>
          <p:cNvPr id="13" name="Image 12" descr="Une image contenant habits, dessin humoristique, chaussures, debout&#10;&#10;Le contenu généré par l’IA peut être incorrect.">
            <a:extLst>
              <a:ext uri="{FF2B5EF4-FFF2-40B4-BE49-F238E27FC236}">
                <a16:creationId xmlns:a16="http://schemas.microsoft.com/office/drawing/2014/main" id="{665D4300-E1C4-19EC-D734-410245CC67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01" y="2957478"/>
            <a:ext cx="1838939" cy="1838939"/>
          </a:xfrm>
          <a:prstGeom prst="rect">
            <a:avLst/>
          </a:prstGeom>
        </p:spPr>
      </p:pic>
      <p:pic>
        <p:nvPicPr>
          <p:cNvPr id="8" name="Image 7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A81D1BDE-6091-25C2-DB21-6919BCA93B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" y="6430527"/>
            <a:ext cx="5159414" cy="81741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D2995B0-EF9E-CA46-CB79-E0C58DBB5FAC}"/>
              </a:ext>
            </a:extLst>
          </p:cNvPr>
          <p:cNvSpPr txBox="1"/>
          <p:nvPr/>
        </p:nvSpPr>
        <p:spPr>
          <a:xfrm>
            <a:off x="75291" y="7161543"/>
            <a:ext cx="51746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Cette édition 2025 est organisée aussi avec le soutien de : Collectif </a:t>
            </a:r>
            <a:r>
              <a:rPr lang="fr-FR" sz="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Faree</a:t>
            </a:r>
            <a:r>
              <a:rPr lang="fr-FR" sz="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FNAR - Générations Mouvement - Réseau Francophone des Villes Amies des Aînés – </a:t>
            </a:r>
            <a:r>
              <a:rPr lang="fr-FR" sz="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UNIRetraités</a:t>
            </a:r>
            <a:r>
              <a:rPr lang="fr-FR" sz="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Groupement national des Animateurs </a:t>
            </a:r>
            <a:r>
              <a:rPr lang="fr-FR" sz="7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Gérontologie. </a:t>
            </a:r>
            <a:endParaRPr lang="fr-FR" sz="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70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70F136312A7C46B8A6C15CE7962D9B" ma:contentTypeVersion="11" ma:contentTypeDescription="Crée un document." ma:contentTypeScope="" ma:versionID="a05517c3130b2534b810073c4e8ac620">
  <xsd:schema xmlns:xsd="http://www.w3.org/2001/XMLSchema" xmlns:xs="http://www.w3.org/2001/XMLSchema" xmlns:p="http://schemas.microsoft.com/office/2006/metadata/properties" xmlns:ns2="4ac1c22f-91f1-4025-bf22-cc62d3859a90" targetNamespace="http://schemas.microsoft.com/office/2006/metadata/properties" ma:root="true" ma:fieldsID="170fb706513f6e6189659f048ade422c" ns2:_="">
    <xsd:import namespace="4ac1c22f-91f1-4025-bf22-cc62d3859a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1c22f-91f1-4025-bf22-cc62d3859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ab4f0e4d-024b-4aa8-bbfb-e128835378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c1c22f-91f1-4025-bf22-cc62d3859a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2E8BF8-7D46-4FD5-B51A-9837A88FBD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22C4D4-9FC8-4234-AB86-38DB1349B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c1c22f-91f1-4025-bf22-cc62d3859a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96AF2D-5538-478C-9C12-83D6A32412E2}">
  <ds:schemaRefs>
    <ds:schemaRef ds:uri="http://schemas.microsoft.com/office/2006/metadata/properties"/>
    <ds:schemaRef ds:uri="http://schemas.microsoft.com/office/infopath/2007/PartnerControls"/>
    <ds:schemaRef ds:uri="4ac1c22f-91f1-4025-bf22-cc62d3859a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84</Words>
  <Application>Microsoft Office PowerPoint</Application>
  <PresentationFormat>Personnalisé</PresentationFormat>
  <Paragraphs>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Aptos ExtraBold</vt:lpstr>
      <vt:lpstr>Arial</vt:lpstr>
      <vt:lpstr>Averta CY</vt:lpstr>
      <vt:lpstr>Averta CY Black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Lucie LEBENS</dc:creator>
  <cp:lastModifiedBy>Isabelle HEGRON</cp:lastModifiedBy>
  <cp:revision>22</cp:revision>
  <cp:lastPrinted>2024-09-02T13:41:51Z</cp:lastPrinted>
  <dcterms:created xsi:type="dcterms:W3CDTF">2024-08-19T09:49:31Z</dcterms:created>
  <dcterms:modified xsi:type="dcterms:W3CDTF">2025-10-02T12:55:11Z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0x0101008870F136312A7C46B8A6C15CE7962D9B</vt:lpwstr>
  </property>
  <property fmtid="{D5CDD505-2E9C-101B-9397-08002B2CF9AE}" pid="3" name="MediaServiceImageTags">
    <vt:lpwstr/>
  </property>
</Properties>
</file>